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3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929618" cy="10001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ЧИТАЙ ЧЕТКО ПО СТОЛБИКАМ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444642" y="1857364"/>
            <a:ext cx="2714644" cy="371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цвет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разноцвет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разноцветный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263230" y="1851312"/>
            <a:ext cx="2714644" cy="371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здр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здр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авие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авствуй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34718" y="1868250"/>
            <a:ext cx="2714644" cy="371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вств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вст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авал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здра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вств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ЧТЕНИЕ ВЫДЕЛИ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ПОДЧЕРКНУТУЮ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БУКВУ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 anchor="ctr" anchorCtr="0">
            <a:normAutofit fontScale="925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ПОУТР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ВЧЕРА ДОЖДЬ ;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ЛДЕНЬ ДОЖДЬ ПЕРЕСТАЛ;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НЕТ НИГДЕ ОБЛАЧК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НАШЕЙ Р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 СВЯТОЙ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1430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ПОДБЕРИ СИНОНИМ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4214842" cy="4000528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Сумрачный 		-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раздолье 			-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искони 			-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подчас 			-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хмельной 		</a:t>
            </a:r>
            <a:r>
              <a:rPr lang="ru-RU" sz="3600" dirty="0" smtClean="0">
                <a:solidFill>
                  <a:schemeClr val="tx1"/>
                </a:solidFill>
              </a:rPr>
              <a:t>-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184688" y="2071678"/>
            <a:ext cx="291464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темный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470440" y="2766752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ширь, простор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714876" y="3451010"/>
            <a:ext cx="4429124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 давних пор,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времен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371584" y="4044524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сейчас,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тотчас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132556" y="4714884"/>
            <a:ext cx="291464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пьяны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й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КАРТИНА А. А. ПЛАСТОВА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СНЕГ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Кочубей\Рабочий стол\Безымянный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14488"/>
            <a:ext cx="471490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501122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МЕТАФОРА, СРАВНЕНИЕ ИЛИ ЭПИТЕТ?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688" y="1785926"/>
            <a:ext cx="8858312" cy="450059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1._________________________туман облаками вставал, снег лежит полотном, как алмазы горят капли слёз, растёт богатырь, что под бурями дуб.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2._________________________угрюмые небеса, воздух лёгок и чист, в чистом поле весна золотая,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Русь святая, гость незваный, на сторонке чужой, безлюдный простор.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3._________________________плакал лес, начал падать снежок, замёрзла река, горят капли слёз, смотрит весело лес, мороз трещит, кровь горит, метель крутит и мутит, вьюга поёт.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85926"/>
            <a:ext cx="37862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967034"/>
            <a:ext cx="37862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ЭПИТЕТ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4810" y="4576770"/>
            <a:ext cx="37862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158</Words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ЧИТАЙ ЧЕТКО ПО СТОЛБИКАМ</vt:lpstr>
      <vt:lpstr>ПРИ ЧТЕНИЕ ВЫДЕЛИ ПОДЧЕРКНУТУЮ БУКВУ</vt:lpstr>
      <vt:lpstr>ПОДБЕРИ СИНОНИМ</vt:lpstr>
      <vt:lpstr>КАРТИНА А. А. ПЛАСТОВА  “ПЕРВЫЙ СНЕГ”</vt:lpstr>
      <vt:lpstr>МЕТАФОРА, СРАВНЕНИЕ ИЛИ ЭПИТЕТ?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ЧИТАЙ ЧЕТКО ПО СТОЛБИКАМ</dc:title>
  <cp:lastModifiedBy>Кочубей</cp:lastModifiedBy>
  <cp:revision>10</cp:revision>
  <dcterms:modified xsi:type="dcterms:W3CDTF">2011-01-07T12:58:34Z</dcterms:modified>
</cp:coreProperties>
</file>